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60" r:id="rId3"/>
    <p:sldId id="265" r:id="rId4"/>
    <p:sldId id="266" r:id="rId5"/>
    <p:sldId id="258" r:id="rId6"/>
    <p:sldId id="259" r:id="rId7"/>
    <p:sldId id="261" r:id="rId8"/>
    <p:sldId id="267" r:id="rId9"/>
    <p:sldId id="279" r:id="rId10"/>
    <p:sldId id="269" r:id="rId11"/>
    <p:sldId id="271" r:id="rId12"/>
    <p:sldId id="274" r:id="rId13"/>
    <p:sldId id="275" r:id="rId14"/>
    <p:sldId id="276" r:id="rId15"/>
    <p:sldId id="278" r:id="rId16"/>
    <p:sldId id="272" r:id="rId17"/>
    <p:sldId id="273" r:id="rId18"/>
    <p:sldId id="277" r:id="rId19"/>
    <p:sldId id="264"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9877CD5-D52F-4B4C-94C0-E3CA66B3A416}" type="datetimeFigureOut">
              <a:rPr lang="en-IN" smtClean="0"/>
              <a:t>08-04-2023</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3FC211E-ACEB-4547-AA23-0E15411690DA}"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76006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7CD5-D52F-4B4C-94C0-E3CA66B3A416}" type="datetimeFigureOut">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FC211E-ACEB-4547-AA23-0E15411690DA}" type="slidenum">
              <a:rPr lang="en-IN" smtClean="0"/>
              <a:t>‹#›</a:t>
            </a:fld>
            <a:endParaRPr lang="en-IN"/>
          </a:p>
        </p:txBody>
      </p:sp>
    </p:spTree>
    <p:extLst>
      <p:ext uri="{BB962C8B-B14F-4D97-AF65-F5344CB8AC3E}">
        <p14:creationId xmlns:p14="http://schemas.microsoft.com/office/powerpoint/2010/main" val="42065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7CD5-D52F-4B4C-94C0-E3CA66B3A416}" type="datetimeFigureOut">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FC211E-ACEB-4547-AA23-0E15411690DA}" type="slidenum">
              <a:rPr lang="en-IN" smtClean="0"/>
              <a:t>‹#›</a:t>
            </a:fld>
            <a:endParaRPr lang="en-IN"/>
          </a:p>
        </p:txBody>
      </p:sp>
    </p:spTree>
    <p:extLst>
      <p:ext uri="{BB962C8B-B14F-4D97-AF65-F5344CB8AC3E}">
        <p14:creationId xmlns:p14="http://schemas.microsoft.com/office/powerpoint/2010/main" val="3657536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877CD5-D52F-4B4C-94C0-E3CA66B3A416}" type="datetimeFigureOut">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FC211E-ACEB-4547-AA23-0E15411690DA}" type="slidenum">
              <a:rPr lang="en-IN" smtClean="0"/>
              <a:t>‹#›</a:t>
            </a:fld>
            <a:endParaRPr lang="en-IN"/>
          </a:p>
        </p:txBody>
      </p:sp>
    </p:spTree>
    <p:extLst>
      <p:ext uri="{BB962C8B-B14F-4D97-AF65-F5344CB8AC3E}">
        <p14:creationId xmlns:p14="http://schemas.microsoft.com/office/powerpoint/2010/main" val="4266207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877CD5-D52F-4B4C-94C0-E3CA66B3A416}" type="datetimeFigureOut">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FC211E-ACEB-4547-AA23-0E15411690DA}"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59992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877CD5-D52F-4B4C-94C0-E3CA66B3A416}" type="datetimeFigureOut">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FC211E-ACEB-4547-AA23-0E15411690DA}" type="slidenum">
              <a:rPr lang="en-IN" smtClean="0"/>
              <a:t>‹#›</a:t>
            </a:fld>
            <a:endParaRPr lang="en-IN"/>
          </a:p>
        </p:txBody>
      </p:sp>
    </p:spTree>
    <p:extLst>
      <p:ext uri="{BB962C8B-B14F-4D97-AF65-F5344CB8AC3E}">
        <p14:creationId xmlns:p14="http://schemas.microsoft.com/office/powerpoint/2010/main" val="243830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877CD5-D52F-4B4C-94C0-E3CA66B3A416}" type="datetimeFigureOut">
              <a:rPr lang="en-IN" smtClean="0"/>
              <a:t>08-04-2023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FC211E-ACEB-4547-AA23-0E15411690DA}" type="slidenum">
              <a:rPr lang="en-IN" smtClean="0"/>
              <a:t>‹#›</a:t>
            </a:fld>
            <a:endParaRPr lang="en-IN"/>
          </a:p>
        </p:txBody>
      </p:sp>
    </p:spTree>
    <p:extLst>
      <p:ext uri="{BB962C8B-B14F-4D97-AF65-F5344CB8AC3E}">
        <p14:creationId xmlns:p14="http://schemas.microsoft.com/office/powerpoint/2010/main" val="58254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877CD5-D52F-4B4C-94C0-E3CA66B3A416}" type="datetimeFigureOut">
              <a:rPr lang="en-IN" smtClean="0"/>
              <a:t>08-04-2023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FC211E-ACEB-4547-AA23-0E15411690DA}" type="slidenum">
              <a:rPr lang="en-IN" smtClean="0"/>
              <a:t>‹#›</a:t>
            </a:fld>
            <a:endParaRPr lang="en-IN"/>
          </a:p>
        </p:txBody>
      </p:sp>
    </p:spTree>
    <p:extLst>
      <p:ext uri="{BB962C8B-B14F-4D97-AF65-F5344CB8AC3E}">
        <p14:creationId xmlns:p14="http://schemas.microsoft.com/office/powerpoint/2010/main" val="4034236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77CD5-D52F-4B4C-94C0-E3CA66B3A416}" type="datetimeFigureOut">
              <a:rPr lang="en-IN" smtClean="0"/>
              <a:t>08-04-2023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FC211E-ACEB-4547-AA23-0E15411690DA}" type="slidenum">
              <a:rPr lang="en-IN" smtClean="0"/>
              <a:t>‹#›</a:t>
            </a:fld>
            <a:endParaRPr lang="en-IN"/>
          </a:p>
        </p:txBody>
      </p:sp>
    </p:spTree>
    <p:extLst>
      <p:ext uri="{BB962C8B-B14F-4D97-AF65-F5344CB8AC3E}">
        <p14:creationId xmlns:p14="http://schemas.microsoft.com/office/powerpoint/2010/main" val="280813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877CD5-D52F-4B4C-94C0-E3CA66B3A416}" type="datetimeFigureOut">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FC211E-ACEB-4547-AA23-0E15411690DA}" type="slidenum">
              <a:rPr lang="en-IN" smtClean="0"/>
              <a:t>‹#›</a:t>
            </a:fld>
            <a:endParaRPr lang="en-IN"/>
          </a:p>
        </p:txBody>
      </p:sp>
    </p:spTree>
    <p:extLst>
      <p:ext uri="{BB962C8B-B14F-4D97-AF65-F5344CB8AC3E}">
        <p14:creationId xmlns:p14="http://schemas.microsoft.com/office/powerpoint/2010/main" val="1775151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877CD5-D52F-4B4C-94C0-E3CA66B3A416}" type="datetimeFigureOut">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FC211E-ACEB-4547-AA23-0E15411690DA}" type="slidenum">
              <a:rPr lang="en-IN" smtClean="0"/>
              <a:t>‹#›</a:t>
            </a:fld>
            <a:endParaRPr lang="en-IN"/>
          </a:p>
        </p:txBody>
      </p:sp>
    </p:spTree>
    <p:extLst>
      <p:ext uri="{BB962C8B-B14F-4D97-AF65-F5344CB8AC3E}">
        <p14:creationId xmlns:p14="http://schemas.microsoft.com/office/powerpoint/2010/main" val="119233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9877CD5-D52F-4B4C-94C0-E3CA66B3A416}" type="datetimeFigureOut">
              <a:rPr lang="en-IN" smtClean="0"/>
              <a:t>08-04-2023</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3FC211E-ACEB-4547-AA23-0E15411690DA}" type="slidenum">
              <a:rPr lang="en-IN" smtClean="0"/>
              <a:t>‹#›</a:t>
            </a:fld>
            <a:endParaRPr lang="en-IN"/>
          </a:p>
        </p:txBody>
      </p:sp>
    </p:spTree>
    <p:extLst>
      <p:ext uri="{BB962C8B-B14F-4D97-AF65-F5344CB8AC3E}">
        <p14:creationId xmlns:p14="http://schemas.microsoft.com/office/powerpoint/2010/main" val="26303629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f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2DUJvbw6jTA" TargetMode="External"/><Relationship Id="rId2" Type="http://schemas.openxmlformats.org/officeDocument/2006/relationships/hyperlink" Target="https://www.youtube.com/watch?v=yfpoT0YKSIc"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EF10-50A6-9F99-2BA8-85A522DD72CF}"/>
              </a:ext>
            </a:extLst>
          </p:cNvPr>
          <p:cNvSpPr>
            <a:spLocks noGrp="1"/>
          </p:cNvSpPr>
          <p:nvPr>
            <p:ph type="ctrTitle"/>
          </p:nvPr>
        </p:nvSpPr>
        <p:spPr>
          <a:xfrm>
            <a:off x="2562581" y="1291701"/>
            <a:ext cx="7220612" cy="1038687"/>
          </a:xfrm>
        </p:spPr>
        <p:txBody>
          <a:bodyPr>
            <a:normAutofit/>
          </a:bodyPr>
          <a:lstStyle/>
          <a:p>
            <a:r>
              <a:rPr lang="en-US" sz="5400" dirty="0"/>
              <a:t>E-commerce Website</a:t>
            </a:r>
          </a:p>
        </p:txBody>
      </p:sp>
      <p:pic>
        <p:nvPicPr>
          <p:cNvPr id="7" name="Picture 6">
            <a:extLst>
              <a:ext uri="{FF2B5EF4-FFF2-40B4-BE49-F238E27FC236}">
                <a16:creationId xmlns:a16="http://schemas.microsoft.com/office/drawing/2014/main" id="{24FF6C68-2FD6-AE45-97F7-81676FBBF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7122" y="1481"/>
            <a:ext cx="1644877" cy="1401191"/>
          </a:xfrm>
          <a:prstGeom prst="rect">
            <a:avLst/>
          </a:prstGeom>
        </p:spPr>
      </p:pic>
      <p:sp>
        <p:nvSpPr>
          <p:cNvPr id="10" name="TextBox 9">
            <a:extLst>
              <a:ext uri="{FF2B5EF4-FFF2-40B4-BE49-F238E27FC236}">
                <a16:creationId xmlns:a16="http://schemas.microsoft.com/office/drawing/2014/main" id="{55891A8E-31BF-3984-31ED-A7E7589B5EC0}"/>
              </a:ext>
            </a:extLst>
          </p:cNvPr>
          <p:cNvSpPr txBox="1"/>
          <p:nvPr/>
        </p:nvSpPr>
        <p:spPr>
          <a:xfrm>
            <a:off x="1944210" y="4527612"/>
            <a:ext cx="5157926" cy="707886"/>
          </a:xfrm>
          <a:prstGeom prst="rect">
            <a:avLst/>
          </a:prstGeom>
          <a:noFill/>
        </p:spPr>
        <p:txBody>
          <a:bodyPr wrap="square" rtlCol="0">
            <a:spAutoFit/>
          </a:bodyPr>
          <a:lstStyle/>
          <a:p>
            <a:r>
              <a:rPr lang="en-US" sz="2000" b="1" dirty="0"/>
              <a:t>Guided By:-Prof Ronak N. Patel </a:t>
            </a:r>
          </a:p>
          <a:p>
            <a:r>
              <a:rPr lang="en-US" sz="2000" b="1" dirty="0"/>
              <a:t>			   Prof Martin Parmar</a:t>
            </a:r>
          </a:p>
        </p:txBody>
      </p:sp>
      <p:sp>
        <p:nvSpPr>
          <p:cNvPr id="11" name="TextBox 10">
            <a:extLst>
              <a:ext uri="{FF2B5EF4-FFF2-40B4-BE49-F238E27FC236}">
                <a16:creationId xmlns:a16="http://schemas.microsoft.com/office/drawing/2014/main" id="{9CD62E9D-9D72-33B3-1E31-2351A3B0CB13}"/>
              </a:ext>
            </a:extLst>
          </p:cNvPr>
          <p:cNvSpPr txBox="1"/>
          <p:nvPr/>
        </p:nvSpPr>
        <p:spPr>
          <a:xfrm>
            <a:off x="6516210" y="4527612"/>
            <a:ext cx="5540116" cy="707886"/>
          </a:xfrm>
          <a:prstGeom prst="rect">
            <a:avLst/>
          </a:prstGeom>
          <a:noFill/>
        </p:spPr>
        <p:txBody>
          <a:bodyPr wrap="square" rtlCol="0">
            <a:spAutoFit/>
          </a:bodyPr>
          <a:lstStyle/>
          <a:p>
            <a:r>
              <a:rPr lang="en-US" sz="2000" b="1" dirty="0"/>
              <a:t>Prepared By:-Joisar Sujal -21CE046</a:t>
            </a:r>
          </a:p>
          <a:p>
            <a:r>
              <a:rPr lang="en-US" sz="2000" b="1" dirty="0"/>
              <a:t>			      Nishar Khorajiya-21CE057</a:t>
            </a:r>
          </a:p>
        </p:txBody>
      </p:sp>
      <p:sp>
        <p:nvSpPr>
          <p:cNvPr id="3" name="Rectangle 2">
            <a:extLst>
              <a:ext uri="{FF2B5EF4-FFF2-40B4-BE49-F238E27FC236}">
                <a16:creationId xmlns:a16="http://schemas.microsoft.com/office/drawing/2014/main" id="{A7572370-B7B7-79C2-9D0A-B042961C5098}"/>
              </a:ext>
            </a:extLst>
          </p:cNvPr>
          <p:cNvSpPr/>
          <p:nvPr/>
        </p:nvSpPr>
        <p:spPr>
          <a:xfrm>
            <a:off x="2562581" y="2680447"/>
            <a:ext cx="6662101" cy="103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t>E-MART</a:t>
            </a:r>
            <a:endParaRPr lang="en-IN" dirty="0"/>
          </a:p>
        </p:txBody>
      </p:sp>
      <p:pic>
        <p:nvPicPr>
          <p:cNvPr id="6" name="Picture 5">
            <a:extLst>
              <a:ext uri="{FF2B5EF4-FFF2-40B4-BE49-F238E27FC236}">
                <a16:creationId xmlns:a16="http://schemas.microsoft.com/office/drawing/2014/main" id="{88800087-901A-1A7F-D89E-E9824244D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300" y="2680447"/>
            <a:ext cx="1640065" cy="1025040"/>
          </a:xfrm>
          <a:prstGeom prst="rect">
            <a:avLst/>
          </a:prstGeom>
        </p:spPr>
      </p:pic>
      <p:pic>
        <p:nvPicPr>
          <p:cNvPr id="8" name="Picture 7">
            <a:extLst>
              <a:ext uri="{FF2B5EF4-FFF2-40B4-BE49-F238E27FC236}">
                <a16:creationId xmlns:a16="http://schemas.microsoft.com/office/drawing/2014/main" id="{D22AC976-E808-70CD-8671-6784071D2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973"/>
            <a:ext cx="4810125" cy="952500"/>
          </a:xfrm>
          <a:prstGeom prst="rect">
            <a:avLst/>
          </a:prstGeom>
        </p:spPr>
      </p:pic>
      <p:sp>
        <p:nvSpPr>
          <p:cNvPr id="9" name="TextBox 8">
            <a:extLst>
              <a:ext uri="{FF2B5EF4-FFF2-40B4-BE49-F238E27FC236}">
                <a16:creationId xmlns:a16="http://schemas.microsoft.com/office/drawing/2014/main" id="{2764910F-5B74-6D9E-52B8-DB2A90738C16}"/>
              </a:ext>
            </a:extLst>
          </p:cNvPr>
          <p:cNvSpPr txBox="1"/>
          <p:nvPr/>
        </p:nvSpPr>
        <p:spPr>
          <a:xfrm>
            <a:off x="3159166" y="6057623"/>
            <a:ext cx="6481482" cy="369332"/>
          </a:xfrm>
          <a:prstGeom prst="rect">
            <a:avLst/>
          </a:prstGeom>
          <a:noFill/>
        </p:spPr>
        <p:txBody>
          <a:bodyPr wrap="square" rtlCol="0">
            <a:spAutoFit/>
          </a:bodyPr>
          <a:lstStyle/>
          <a:p>
            <a:r>
              <a:rPr lang="en-IN" sz="1800" b="1" dirty="0">
                <a:effectLst/>
                <a:latin typeface="+mj-lt"/>
                <a:ea typeface="Calibri" panose="020F0502020204030204" pitchFamily="34" charset="0"/>
                <a:cs typeface="Times New Roman" panose="02020603050405020304" pitchFamily="18" charset="0"/>
              </a:rPr>
              <a:t>U &amp; P U. Patel Department of Computer Engineering</a:t>
            </a:r>
            <a:endParaRPr lang="en-IN" b="1" dirty="0">
              <a:latin typeface="+mj-lt"/>
            </a:endParaRPr>
          </a:p>
        </p:txBody>
      </p:sp>
    </p:spTree>
    <p:extLst>
      <p:ext uri="{BB962C8B-B14F-4D97-AF65-F5344CB8AC3E}">
        <p14:creationId xmlns:p14="http://schemas.microsoft.com/office/powerpoint/2010/main" val="2576593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A7C87-6D16-75C3-0D77-9308515B7683}"/>
              </a:ext>
            </a:extLst>
          </p:cNvPr>
          <p:cNvSpPr>
            <a:spLocks noGrp="1"/>
          </p:cNvSpPr>
          <p:nvPr>
            <p:ph type="title"/>
          </p:nvPr>
        </p:nvSpPr>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731AC4E4-1E54-1C93-BE98-D86161BB0B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1907267"/>
            <a:ext cx="8594725" cy="41944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65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493A-2428-ED0A-3398-FDE95AD0BC1D}"/>
              </a:ext>
            </a:extLst>
          </p:cNvPr>
          <p:cNvSpPr>
            <a:spLocks noGrp="1"/>
          </p:cNvSpPr>
          <p:nvPr>
            <p:ph type="title"/>
          </p:nvPr>
        </p:nvSpPr>
        <p:spPr/>
        <p:txBody>
          <a:bodyPr/>
          <a:lstStyle/>
          <a:p>
            <a:r>
              <a:rPr lang="en-US" dirty="0"/>
              <a:t>Home Page</a:t>
            </a:r>
            <a:endParaRPr lang="en-IN" dirty="0"/>
          </a:p>
        </p:txBody>
      </p:sp>
      <p:pic>
        <p:nvPicPr>
          <p:cNvPr id="7" name="Content Placeholder 6">
            <a:extLst>
              <a:ext uri="{FF2B5EF4-FFF2-40B4-BE49-F238E27FC236}">
                <a16:creationId xmlns:a16="http://schemas.microsoft.com/office/drawing/2014/main" id="{03E35084-6F76-4F18-E3A5-E1D56B2B46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1898314"/>
            <a:ext cx="8594725" cy="4212310"/>
          </a:xfrm>
        </p:spPr>
      </p:pic>
    </p:spTree>
    <p:extLst>
      <p:ext uri="{BB962C8B-B14F-4D97-AF65-F5344CB8AC3E}">
        <p14:creationId xmlns:p14="http://schemas.microsoft.com/office/powerpoint/2010/main" val="2850887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BF20-4463-2BB4-FE93-CC8F4C51F54E}"/>
              </a:ext>
            </a:extLst>
          </p:cNvPr>
          <p:cNvSpPr>
            <a:spLocks noGrp="1"/>
          </p:cNvSpPr>
          <p:nvPr>
            <p:ph type="title"/>
          </p:nvPr>
        </p:nvSpPr>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DE6350BD-A112-425F-70C6-FA8FF23FA5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2314621"/>
            <a:ext cx="8594725" cy="3379696"/>
          </a:xfrm>
        </p:spPr>
      </p:pic>
    </p:spTree>
    <p:extLst>
      <p:ext uri="{BB962C8B-B14F-4D97-AF65-F5344CB8AC3E}">
        <p14:creationId xmlns:p14="http://schemas.microsoft.com/office/powerpoint/2010/main" val="413394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8D7A-7DD5-9176-9AE6-B8C293B2F0F7}"/>
              </a:ext>
            </a:extLst>
          </p:cNvPr>
          <p:cNvSpPr>
            <a:spLocks noGrp="1"/>
          </p:cNvSpPr>
          <p:nvPr>
            <p:ph type="title"/>
          </p:nvPr>
        </p:nvSpPr>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60651C32-21EB-AF17-3ACB-AFF1FC55C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2240760"/>
            <a:ext cx="8594725" cy="3527418"/>
          </a:xfrm>
        </p:spPr>
      </p:pic>
    </p:spTree>
    <p:extLst>
      <p:ext uri="{BB962C8B-B14F-4D97-AF65-F5344CB8AC3E}">
        <p14:creationId xmlns:p14="http://schemas.microsoft.com/office/powerpoint/2010/main" val="293400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C5CC-AE6B-9DA3-6F83-00D0682D92F7}"/>
              </a:ext>
            </a:extLst>
          </p:cNvPr>
          <p:cNvSpPr>
            <a:spLocks noGrp="1"/>
          </p:cNvSpPr>
          <p:nvPr>
            <p:ph type="title"/>
          </p:nvPr>
        </p:nvSpPr>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B440A6C3-7F3F-986E-B67D-F3BC5CC7A0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1893837"/>
            <a:ext cx="8594725" cy="4221263"/>
          </a:xfrm>
        </p:spPr>
      </p:pic>
    </p:spTree>
    <p:extLst>
      <p:ext uri="{BB962C8B-B14F-4D97-AF65-F5344CB8AC3E}">
        <p14:creationId xmlns:p14="http://schemas.microsoft.com/office/powerpoint/2010/main" val="1935255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85E8-E1F5-40CA-0ED5-A5A1F9867E71}"/>
              </a:ext>
            </a:extLst>
          </p:cNvPr>
          <p:cNvSpPr>
            <a:spLocks noGrp="1"/>
          </p:cNvSpPr>
          <p:nvPr>
            <p:ph type="title"/>
          </p:nvPr>
        </p:nvSpPr>
        <p:spPr/>
        <p:txBody>
          <a:bodyPr/>
          <a:lstStyle/>
          <a:p>
            <a:r>
              <a:rPr lang="en-US" dirty="0"/>
              <a:t>Add to Cart</a:t>
            </a:r>
            <a:endParaRPr lang="en-IN" dirty="0"/>
          </a:p>
        </p:txBody>
      </p:sp>
      <p:pic>
        <p:nvPicPr>
          <p:cNvPr id="5" name="Content Placeholder 4">
            <a:extLst>
              <a:ext uri="{FF2B5EF4-FFF2-40B4-BE49-F238E27FC236}">
                <a16:creationId xmlns:a16="http://schemas.microsoft.com/office/drawing/2014/main" id="{6821A526-A66B-FE61-8D8D-228AB757AF2E}"/>
              </a:ext>
            </a:extLst>
          </p:cNvPr>
          <p:cNvPicPr>
            <a:picLocks noGrp="1" noChangeAspect="1"/>
          </p:cNvPicPr>
          <p:nvPr>
            <p:ph idx="1"/>
          </p:nvPr>
        </p:nvPicPr>
        <p:blipFill>
          <a:blip r:embed="rId2"/>
          <a:stretch>
            <a:fillRect/>
          </a:stretch>
        </p:blipFill>
        <p:spPr>
          <a:xfrm>
            <a:off x="1262063" y="1931887"/>
            <a:ext cx="8594725" cy="4145164"/>
          </a:xfrm>
        </p:spPr>
      </p:pic>
    </p:spTree>
    <p:extLst>
      <p:ext uri="{BB962C8B-B14F-4D97-AF65-F5344CB8AC3E}">
        <p14:creationId xmlns:p14="http://schemas.microsoft.com/office/powerpoint/2010/main" val="2742851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55B65-E70D-BF6A-413D-6B477AB5C3CC}"/>
              </a:ext>
            </a:extLst>
          </p:cNvPr>
          <p:cNvSpPr>
            <a:spLocks noGrp="1"/>
          </p:cNvSpPr>
          <p:nvPr>
            <p:ph type="title"/>
          </p:nvPr>
        </p:nvSpPr>
        <p:spPr/>
        <p:txBody>
          <a:bodyPr/>
          <a:lstStyle/>
          <a:p>
            <a:r>
              <a:rPr lang="en-US" dirty="0"/>
              <a:t>Login </a:t>
            </a:r>
            <a:endParaRPr lang="en-IN" dirty="0"/>
          </a:p>
        </p:txBody>
      </p:sp>
      <p:pic>
        <p:nvPicPr>
          <p:cNvPr id="5" name="Content Placeholder 4">
            <a:extLst>
              <a:ext uri="{FF2B5EF4-FFF2-40B4-BE49-F238E27FC236}">
                <a16:creationId xmlns:a16="http://schemas.microsoft.com/office/drawing/2014/main" id="{7F125E19-8F40-39C8-9065-C4EDDC63C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106" y="1828800"/>
            <a:ext cx="4572000" cy="4351338"/>
          </a:xfrm>
        </p:spPr>
      </p:pic>
    </p:spTree>
    <p:extLst>
      <p:ext uri="{BB962C8B-B14F-4D97-AF65-F5344CB8AC3E}">
        <p14:creationId xmlns:p14="http://schemas.microsoft.com/office/powerpoint/2010/main" val="1093631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B83B-4C5A-50E2-B4A5-CFCB1A142E18}"/>
              </a:ext>
            </a:extLst>
          </p:cNvPr>
          <p:cNvSpPr>
            <a:spLocks noGrp="1"/>
          </p:cNvSpPr>
          <p:nvPr>
            <p:ph type="title"/>
          </p:nvPr>
        </p:nvSpPr>
        <p:spPr/>
        <p:txBody>
          <a:bodyPr/>
          <a:lstStyle/>
          <a:p>
            <a:r>
              <a:rPr lang="en-US" dirty="0"/>
              <a:t>Signup</a:t>
            </a:r>
            <a:endParaRPr lang="en-IN" dirty="0"/>
          </a:p>
        </p:txBody>
      </p:sp>
      <p:pic>
        <p:nvPicPr>
          <p:cNvPr id="7" name="Content Placeholder 6">
            <a:extLst>
              <a:ext uri="{FF2B5EF4-FFF2-40B4-BE49-F238E27FC236}">
                <a16:creationId xmlns:a16="http://schemas.microsoft.com/office/drawing/2014/main" id="{18DD05A1-E4D0-77D9-79BC-B94D388ABFE9}"/>
              </a:ext>
            </a:extLst>
          </p:cNvPr>
          <p:cNvPicPr>
            <a:picLocks noGrp="1" noChangeAspect="1"/>
          </p:cNvPicPr>
          <p:nvPr>
            <p:ph idx="1"/>
          </p:nvPr>
        </p:nvPicPr>
        <p:blipFill>
          <a:blip r:embed="rId2"/>
          <a:stretch>
            <a:fillRect/>
          </a:stretch>
        </p:blipFill>
        <p:spPr>
          <a:xfrm>
            <a:off x="3554397" y="1828800"/>
            <a:ext cx="4010056"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020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3691-7A31-07C3-1BF0-D547C0CABA32}"/>
              </a:ext>
            </a:extLst>
          </p:cNvPr>
          <p:cNvSpPr>
            <a:spLocks noGrp="1"/>
          </p:cNvSpPr>
          <p:nvPr>
            <p:ph type="title"/>
          </p:nvPr>
        </p:nvSpPr>
        <p:spPr/>
        <p:txBody>
          <a:bodyPr/>
          <a:lstStyle/>
          <a:p>
            <a:r>
              <a:rPr lang="en-US" dirty="0"/>
              <a:t>Contact Us</a:t>
            </a:r>
            <a:endParaRPr lang="en-IN" dirty="0"/>
          </a:p>
        </p:txBody>
      </p:sp>
      <p:pic>
        <p:nvPicPr>
          <p:cNvPr id="6" name="Content Placeholder 5">
            <a:extLst>
              <a:ext uri="{FF2B5EF4-FFF2-40B4-BE49-F238E27FC236}">
                <a16:creationId xmlns:a16="http://schemas.microsoft.com/office/drawing/2014/main" id="{8A37D184-2044-6E35-3752-7F3F734882E2}"/>
              </a:ext>
            </a:extLst>
          </p:cNvPr>
          <p:cNvPicPr>
            <a:picLocks noGrp="1" noChangeAspect="1"/>
          </p:cNvPicPr>
          <p:nvPr>
            <p:ph idx="1"/>
          </p:nvPr>
        </p:nvPicPr>
        <p:blipFill>
          <a:blip r:embed="rId2"/>
          <a:stretch>
            <a:fillRect/>
          </a:stretch>
        </p:blipFill>
        <p:spPr>
          <a:xfrm>
            <a:off x="1891301" y="1828800"/>
            <a:ext cx="7336249" cy="4351338"/>
          </a:xfrm>
        </p:spPr>
      </p:pic>
    </p:spTree>
    <p:extLst>
      <p:ext uri="{BB962C8B-B14F-4D97-AF65-F5344CB8AC3E}">
        <p14:creationId xmlns:p14="http://schemas.microsoft.com/office/powerpoint/2010/main" val="250751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3582-4FB5-8B4F-E2A8-9B8658D9F6F3}"/>
              </a:ext>
            </a:extLst>
          </p:cNvPr>
          <p:cNvSpPr>
            <a:spLocks noGrp="1"/>
          </p:cNvSpPr>
          <p:nvPr>
            <p:ph type="title"/>
          </p:nvPr>
        </p:nvSpPr>
        <p:spPr/>
        <p:txBody>
          <a:bodyPr/>
          <a:lstStyle/>
          <a:p>
            <a:pPr marL="571500" indent="-571500">
              <a:buFont typeface="Wingdings" panose="05000000000000000000" pitchFamily="2" charset="2"/>
              <a:buChar char="Ø"/>
            </a:pPr>
            <a:r>
              <a:rPr lang="en-US" b="1" dirty="0"/>
              <a:t>Reference</a:t>
            </a:r>
            <a:endParaRPr lang="en-IN" b="1" dirty="0"/>
          </a:p>
        </p:txBody>
      </p:sp>
      <p:sp>
        <p:nvSpPr>
          <p:cNvPr id="3" name="Content Placeholder 2">
            <a:extLst>
              <a:ext uri="{FF2B5EF4-FFF2-40B4-BE49-F238E27FC236}">
                <a16:creationId xmlns:a16="http://schemas.microsoft.com/office/drawing/2014/main" id="{699770CE-D990-880E-FF21-A6FC259DA73F}"/>
              </a:ext>
            </a:extLst>
          </p:cNvPr>
          <p:cNvSpPr>
            <a:spLocks noGrp="1"/>
          </p:cNvSpPr>
          <p:nvPr>
            <p:ph idx="1"/>
          </p:nvPr>
        </p:nvSpPr>
        <p:spPr/>
        <p:txBody>
          <a:bodyPr/>
          <a:lstStyle/>
          <a:p>
            <a:r>
              <a:rPr lang="en-IN" dirty="0">
                <a:solidFill>
                  <a:srgbClr val="0070C0"/>
                </a:solidFill>
                <a:hlinkClick r:id="rId2">
                  <a:extLst>
                    <a:ext uri="{A12FA001-AC4F-418D-AE19-62706E023703}">
                      <ahyp:hlinkClr xmlns:ahyp="http://schemas.microsoft.com/office/drawing/2018/hyperlinkcolor" val="tx"/>
                    </a:ext>
                  </a:extLst>
                </a:hlinkClick>
              </a:rPr>
              <a:t>https://www.youtube.com/watch?v=yfpoT0YKSIc</a:t>
            </a:r>
            <a:endParaRPr lang="en-IN" dirty="0">
              <a:solidFill>
                <a:srgbClr val="0070C0"/>
              </a:solidFill>
            </a:endParaRPr>
          </a:p>
          <a:p>
            <a:r>
              <a:rPr lang="en-IN" dirty="0">
                <a:solidFill>
                  <a:srgbClr val="0070C0"/>
                </a:solidFill>
                <a:hlinkClick r:id="rId3">
                  <a:extLst>
                    <a:ext uri="{A12FA001-AC4F-418D-AE19-62706E023703}">
                      <ahyp:hlinkClr xmlns:ahyp="http://schemas.microsoft.com/office/drawing/2018/hyperlinkcolor" val="tx"/>
                    </a:ext>
                  </a:extLst>
                </a:hlinkClick>
              </a:rPr>
              <a:t>https://www.youtube.com/watch?v=2DUJvbw6jTA</a:t>
            </a:r>
            <a:endParaRPr lang="en-IN" dirty="0">
              <a:solidFill>
                <a:srgbClr val="0070C0"/>
              </a:solidFill>
            </a:endParaRPr>
          </a:p>
          <a:p>
            <a:endParaRPr lang="en-IN" dirty="0">
              <a:solidFill>
                <a:srgbClr val="0070C0"/>
              </a:solidFill>
            </a:endParaRPr>
          </a:p>
        </p:txBody>
      </p:sp>
    </p:spTree>
    <p:extLst>
      <p:ext uri="{BB962C8B-B14F-4D97-AF65-F5344CB8AC3E}">
        <p14:creationId xmlns:p14="http://schemas.microsoft.com/office/powerpoint/2010/main" val="311422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88A1-1EB9-9A5E-4C31-99A7CBF1221F}"/>
              </a:ext>
            </a:extLst>
          </p:cNvPr>
          <p:cNvSpPr>
            <a:spLocks noGrp="1"/>
          </p:cNvSpPr>
          <p:nvPr>
            <p:ph type="title"/>
          </p:nvPr>
        </p:nvSpPr>
        <p:spPr/>
        <p:txBody>
          <a:bodyPr/>
          <a:lstStyle/>
          <a:p>
            <a:r>
              <a:rPr lang="en-US" b="1" dirty="0"/>
              <a:t>Overview:-</a:t>
            </a:r>
          </a:p>
        </p:txBody>
      </p:sp>
      <p:sp>
        <p:nvSpPr>
          <p:cNvPr id="3" name="Content Placeholder 2">
            <a:extLst>
              <a:ext uri="{FF2B5EF4-FFF2-40B4-BE49-F238E27FC236}">
                <a16:creationId xmlns:a16="http://schemas.microsoft.com/office/drawing/2014/main" id="{8D4517AD-D44F-3F6B-21E7-5FA8EF9061E3}"/>
              </a:ext>
            </a:extLst>
          </p:cNvPr>
          <p:cNvSpPr>
            <a:spLocks noGrp="1"/>
          </p:cNvSpPr>
          <p:nvPr>
            <p:ph idx="1"/>
          </p:nvPr>
        </p:nvSpPr>
        <p:spPr/>
        <p:txBody>
          <a:bodyPr>
            <a:normAutofit/>
          </a:bodyPr>
          <a:lstStyle/>
          <a:p>
            <a:pPr>
              <a:buFont typeface="Wingdings" panose="05000000000000000000" pitchFamily="2" charset="2"/>
              <a:buChar char="v"/>
            </a:pPr>
            <a:r>
              <a:rPr lang="en-US" sz="2000" b="1" dirty="0"/>
              <a:t>Project Definition</a:t>
            </a:r>
          </a:p>
          <a:p>
            <a:pPr>
              <a:buFont typeface="Wingdings" panose="05000000000000000000" pitchFamily="2" charset="2"/>
              <a:buChar char="v"/>
            </a:pPr>
            <a:r>
              <a:rPr lang="en-US" sz="2000" b="1" dirty="0"/>
              <a:t>Project Description</a:t>
            </a:r>
          </a:p>
          <a:p>
            <a:pPr>
              <a:buFont typeface="Wingdings" panose="05000000000000000000" pitchFamily="2" charset="2"/>
              <a:buChar char="v"/>
            </a:pPr>
            <a:r>
              <a:rPr lang="en-US" sz="2000" b="1" dirty="0"/>
              <a:t>Objective</a:t>
            </a:r>
          </a:p>
          <a:p>
            <a:pPr>
              <a:buFont typeface="Wingdings" panose="05000000000000000000" pitchFamily="2" charset="2"/>
              <a:buChar char="v"/>
            </a:pPr>
            <a:r>
              <a:rPr lang="en-US" sz="2000" b="1" dirty="0"/>
              <a:t>Major Functionalities</a:t>
            </a:r>
          </a:p>
          <a:p>
            <a:pPr>
              <a:buFont typeface="Wingdings" panose="05000000000000000000" pitchFamily="2" charset="2"/>
              <a:buChar char="v"/>
            </a:pPr>
            <a:r>
              <a:rPr lang="en-US" sz="2000" b="1" dirty="0"/>
              <a:t>Technologies used in projects</a:t>
            </a:r>
          </a:p>
          <a:p>
            <a:pPr>
              <a:buFont typeface="Wingdings" panose="05000000000000000000" pitchFamily="2" charset="2"/>
              <a:buChar char="v"/>
            </a:pPr>
            <a:r>
              <a:rPr lang="en-US" sz="2000" b="1" dirty="0"/>
              <a:t>Requirements</a:t>
            </a:r>
          </a:p>
          <a:p>
            <a:pPr>
              <a:buFont typeface="Wingdings" panose="05000000000000000000" pitchFamily="2" charset="2"/>
              <a:buChar char="v"/>
            </a:pPr>
            <a:r>
              <a:rPr lang="en-US" sz="2000" b="1" dirty="0"/>
              <a:t>Future Work</a:t>
            </a:r>
          </a:p>
          <a:p>
            <a:pPr>
              <a:buFont typeface="Wingdings" panose="05000000000000000000" pitchFamily="2" charset="2"/>
              <a:buChar char="v"/>
            </a:pPr>
            <a:r>
              <a:rPr lang="en-US" sz="2000" b="1" dirty="0"/>
              <a:t>Snaps</a:t>
            </a:r>
          </a:p>
          <a:p>
            <a:pPr>
              <a:buFont typeface="Wingdings" panose="05000000000000000000" pitchFamily="2" charset="2"/>
              <a:buChar char="v"/>
            </a:pPr>
            <a:r>
              <a:rPr lang="en-US" sz="2000" b="1" dirty="0"/>
              <a:t>References</a:t>
            </a:r>
          </a:p>
          <a:p>
            <a:pPr>
              <a:buFont typeface="Wingdings" panose="05000000000000000000" pitchFamily="2" charset="2"/>
              <a:buChar char="v"/>
            </a:pPr>
            <a:endParaRPr lang="en-US" sz="2000" b="1" dirty="0"/>
          </a:p>
        </p:txBody>
      </p:sp>
    </p:spTree>
    <p:extLst>
      <p:ext uri="{BB962C8B-B14F-4D97-AF65-F5344CB8AC3E}">
        <p14:creationId xmlns:p14="http://schemas.microsoft.com/office/powerpoint/2010/main" val="4045172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2560-4554-6FE1-AECC-06C5E247B351}"/>
              </a:ext>
            </a:extLst>
          </p:cNvPr>
          <p:cNvSpPr>
            <a:spLocks noGrp="1"/>
          </p:cNvSpPr>
          <p:nvPr>
            <p:ph type="title"/>
          </p:nvPr>
        </p:nvSpPr>
        <p:spPr>
          <a:xfrm>
            <a:off x="804672" y="2346960"/>
            <a:ext cx="9692640" cy="1325562"/>
          </a:xfrm>
        </p:spPr>
        <p:txBody>
          <a:bodyPr/>
          <a:lstStyle/>
          <a:p>
            <a:r>
              <a:rPr lang="en-US" b="1" dirty="0"/>
              <a:t>THANK-YOU</a:t>
            </a:r>
            <a:endParaRPr lang="en-IN" b="1" dirty="0"/>
          </a:p>
        </p:txBody>
      </p:sp>
    </p:spTree>
    <p:extLst>
      <p:ext uri="{BB962C8B-B14F-4D97-AF65-F5344CB8AC3E}">
        <p14:creationId xmlns:p14="http://schemas.microsoft.com/office/powerpoint/2010/main" val="2778232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9A75D-236A-6C2E-801A-2B6C028C1F95}"/>
              </a:ext>
            </a:extLst>
          </p:cNvPr>
          <p:cNvSpPr>
            <a:spLocks noGrp="1"/>
          </p:cNvSpPr>
          <p:nvPr>
            <p:ph type="title"/>
          </p:nvPr>
        </p:nvSpPr>
        <p:spPr/>
        <p:txBody>
          <a:bodyPr/>
          <a:lstStyle/>
          <a:p>
            <a:r>
              <a:rPr lang="en-US" b="1" dirty="0"/>
              <a:t>Project definition</a:t>
            </a:r>
            <a:endParaRPr lang="en-IN" b="1" dirty="0"/>
          </a:p>
        </p:txBody>
      </p:sp>
      <p:sp>
        <p:nvSpPr>
          <p:cNvPr id="3" name="Content Placeholder 2">
            <a:extLst>
              <a:ext uri="{FF2B5EF4-FFF2-40B4-BE49-F238E27FC236}">
                <a16:creationId xmlns:a16="http://schemas.microsoft.com/office/drawing/2014/main" id="{32636C36-633A-0321-344D-400845783273}"/>
              </a:ext>
            </a:extLst>
          </p:cNvPr>
          <p:cNvSpPr>
            <a:spLocks noGrp="1"/>
          </p:cNvSpPr>
          <p:nvPr>
            <p:ph idx="1"/>
          </p:nvPr>
        </p:nvSpPr>
        <p:spPr/>
        <p:txBody>
          <a:bodyPr/>
          <a:lstStyle/>
          <a:p>
            <a:pPr>
              <a:buFont typeface="Wingdings" panose="05000000000000000000" pitchFamily="2" charset="2"/>
              <a:buChar char="v"/>
            </a:pPr>
            <a:r>
              <a:rPr lang="en-US" b="1" dirty="0"/>
              <a:t>The business-to-consumer aspect of product commerce (e-commerce) is the most visible business use of the World Wide Web</a:t>
            </a:r>
          </a:p>
          <a:p>
            <a:pPr>
              <a:buFont typeface="Wingdings" panose="05000000000000000000" pitchFamily="2" charset="2"/>
              <a:buChar char="v"/>
            </a:pPr>
            <a:r>
              <a:rPr lang="en-US" b="1" dirty="0"/>
              <a:t>An e-commerce platform is a software that enables the commercial process of buying and selling over the internet.</a:t>
            </a:r>
          </a:p>
          <a:p>
            <a:pPr>
              <a:buFont typeface="Wingdings" panose="05000000000000000000" pitchFamily="2" charset="2"/>
              <a:buChar char="v"/>
            </a:pPr>
            <a:r>
              <a:rPr lang="en-US" b="1" dirty="0"/>
              <a:t>This website is for those Minor Business Sectors who want to sell their products online and Buy Products at least price and Best Quality.</a:t>
            </a:r>
          </a:p>
          <a:p>
            <a:pPr marL="0" indent="0">
              <a:buNone/>
            </a:pPr>
            <a:endParaRPr lang="en-IN" b="1" dirty="0"/>
          </a:p>
        </p:txBody>
      </p:sp>
    </p:spTree>
    <p:extLst>
      <p:ext uri="{BB962C8B-B14F-4D97-AF65-F5344CB8AC3E}">
        <p14:creationId xmlns:p14="http://schemas.microsoft.com/office/powerpoint/2010/main" val="305417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37DD4-F0C9-DF8A-F894-48EA3B5CA13F}"/>
              </a:ext>
            </a:extLst>
          </p:cNvPr>
          <p:cNvSpPr>
            <a:spLocks noGrp="1"/>
          </p:cNvSpPr>
          <p:nvPr>
            <p:ph type="title"/>
          </p:nvPr>
        </p:nvSpPr>
        <p:spPr/>
        <p:txBody>
          <a:bodyPr/>
          <a:lstStyle/>
          <a:p>
            <a:r>
              <a:rPr lang="en-US" b="1" dirty="0"/>
              <a:t>Project Description</a:t>
            </a:r>
          </a:p>
        </p:txBody>
      </p:sp>
      <p:sp>
        <p:nvSpPr>
          <p:cNvPr id="3" name="Content Placeholder 2">
            <a:extLst>
              <a:ext uri="{FF2B5EF4-FFF2-40B4-BE49-F238E27FC236}">
                <a16:creationId xmlns:a16="http://schemas.microsoft.com/office/drawing/2014/main" id="{13BDDD06-7D5F-72CD-6D4E-A3C15A5F91E1}"/>
              </a:ext>
            </a:extLst>
          </p:cNvPr>
          <p:cNvSpPr>
            <a:spLocks noGrp="1"/>
          </p:cNvSpPr>
          <p:nvPr>
            <p:ph idx="1"/>
          </p:nvPr>
        </p:nvSpPr>
        <p:spPr/>
        <p:txBody>
          <a:bodyPr>
            <a:normAutofit/>
          </a:bodyPr>
          <a:lstStyle/>
          <a:p>
            <a:pPr>
              <a:buFont typeface="Wingdings" panose="05000000000000000000" pitchFamily="2" charset="2"/>
              <a:buChar char="v"/>
            </a:pPr>
            <a:r>
              <a:rPr lang="en-US" sz="2000" b="1" i="0" dirty="0">
                <a:effectLst/>
                <a:latin typeface="+mj-lt"/>
              </a:rPr>
              <a:t>This project deals with developing an e-commerce website for Online Product Sale. It provides the user with a catalog of different product available for purchase in the store. </a:t>
            </a:r>
          </a:p>
          <a:p>
            <a:pPr>
              <a:buFont typeface="Wingdings" panose="05000000000000000000" pitchFamily="2" charset="2"/>
              <a:buChar char="v"/>
            </a:pPr>
            <a:r>
              <a:rPr lang="en-US" sz="2000" b="1" i="0" dirty="0">
                <a:effectLst/>
                <a:latin typeface="+mj-lt"/>
              </a:rPr>
              <a:t>In order to facilitate online purchase a shopping cart is provided to the user.</a:t>
            </a:r>
          </a:p>
          <a:p>
            <a:pPr>
              <a:buFont typeface="Wingdings" panose="05000000000000000000" pitchFamily="2" charset="2"/>
              <a:buChar char="v"/>
            </a:pPr>
            <a:r>
              <a:rPr lang="en-US" sz="2000" b="1" dirty="0">
                <a:latin typeface="+mj-lt"/>
              </a:rPr>
              <a:t>Any Member can register and view available products</a:t>
            </a:r>
          </a:p>
          <a:p>
            <a:pPr>
              <a:buFont typeface="Wingdings" panose="05000000000000000000" pitchFamily="2" charset="2"/>
              <a:buChar char="v"/>
            </a:pPr>
            <a:r>
              <a:rPr lang="en-US" sz="2000" b="1" i="0" dirty="0">
                <a:effectLst/>
                <a:latin typeface="+mj-lt"/>
              </a:rPr>
              <a:t>Only registered member can purchase multiple products regardless </a:t>
            </a:r>
            <a:r>
              <a:rPr lang="en-US" sz="2000" b="1" dirty="0">
                <a:latin typeface="+mj-lt"/>
              </a:rPr>
              <a:t>of quantity</a:t>
            </a:r>
          </a:p>
          <a:p>
            <a:pPr>
              <a:buFont typeface="Wingdings" panose="05000000000000000000" pitchFamily="2" charset="2"/>
              <a:buChar char="v"/>
            </a:pPr>
            <a:r>
              <a:rPr lang="en-US" sz="2000" b="1" i="0" dirty="0">
                <a:effectLst/>
                <a:latin typeface="+mj-lt"/>
              </a:rPr>
              <a:t>Contact Us page is available to contact admin for queries.</a:t>
            </a:r>
          </a:p>
        </p:txBody>
      </p:sp>
    </p:spTree>
    <p:extLst>
      <p:ext uri="{BB962C8B-B14F-4D97-AF65-F5344CB8AC3E}">
        <p14:creationId xmlns:p14="http://schemas.microsoft.com/office/powerpoint/2010/main" val="433110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1631-FB62-B07F-6639-A1AC1301BB94}"/>
              </a:ext>
            </a:extLst>
          </p:cNvPr>
          <p:cNvSpPr>
            <a:spLocks noGrp="1"/>
          </p:cNvSpPr>
          <p:nvPr>
            <p:ph type="title"/>
          </p:nvPr>
        </p:nvSpPr>
        <p:spPr/>
        <p:txBody>
          <a:bodyPr/>
          <a:lstStyle/>
          <a:p>
            <a:r>
              <a:rPr lang="en-US" b="1" dirty="0"/>
              <a:t>Objective</a:t>
            </a:r>
          </a:p>
        </p:txBody>
      </p:sp>
      <p:sp>
        <p:nvSpPr>
          <p:cNvPr id="3" name="Content Placeholder 2">
            <a:extLst>
              <a:ext uri="{FF2B5EF4-FFF2-40B4-BE49-F238E27FC236}">
                <a16:creationId xmlns:a16="http://schemas.microsoft.com/office/drawing/2014/main" id="{2FD8601F-9B5D-87A6-13A1-D2E206E7948B}"/>
              </a:ext>
            </a:extLst>
          </p:cNvPr>
          <p:cNvSpPr>
            <a:spLocks noGrp="1"/>
          </p:cNvSpPr>
          <p:nvPr>
            <p:ph idx="1"/>
          </p:nvPr>
        </p:nvSpPr>
        <p:spPr/>
        <p:txBody>
          <a:bodyPr>
            <a:normAutofit/>
          </a:bodyPr>
          <a:lstStyle/>
          <a:p>
            <a:pPr>
              <a:buFont typeface="Wingdings" panose="05000000000000000000" pitchFamily="2" charset="2"/>
              <a:buChar char="v"/>
            </a:pPr>
            <a:r>
              <a:rPr lang="en-US" sz="2000" b="1" i="0" dirty="0">
                <a:effectLst/>
                <a:latin typeface="+mj-lt"/>
              </a:rPr>
              <a:t>The primary goal of an e-commerce site is to sell goods online. </a:t>
            </a:r>
            <a:endParaRPr lang="en-US" sz="2000" b="1" dirty="0"/>
          </a:p>
          <a:p>
            <a:pPr>
              <a:buFont typeface="Wingdings" panose="05000000000000000000" pitchFamily="2" charset="2"/>
              <a:buChar char="v"/>
            </a:pPr>
            <a:r>
              <a:rPr lang="en-US" sz="2000" b="1" dirty="0"/>
              <a:t>The Second Moto Behind this website is that Middle Class person and Minor Industries can buy as well as sell anything from mini product to large product very easily at best price and good quality .</a:t>
            </a:r>
          </a:p>
          <a:p>
            <a:pPr>
              <a:buFont typeface="Wingdings" panose="05000000000000000000" pitchFamily="2" charset="2"/>
              <a:buChar char="v"/>
            </a:pPr>
            <a:r>
              <a:rPr lang="en-US" sz="2000" b="1" dirty="0"/>
              <a:t>it is User-friendly Website.  </a:t>
            </a:r>
          </a:p>
          <a:p>
            <a:endParaRPr lang="en-US" sz="2000" b="1" dirty="0"/>
          </a:p>
          <a:p>
            <a:endParaRPr lang="en-US" sz="2000" b="1" dirty="0"/>
          </a:p>
        </p:txBody>
      </p:sp>
    </p:spTree>
    <p:extLst>
      <p:ext uri="{BB962C8B-B14F-4D97-AF65-F5344CB8AC3E}">
        <p14:creationId xmlns:p14="http://schemas.microsoft.com/office/powerpoint/2010/main" val="212985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06F4-565B-F660-C18B-E2DB3FCE8E6B}"/>
              </a:ext>
            </a:extLst>
          </p:cNvPr>
          <p:cNvSpPr>
            <a:spLocks noGrp="1"/>
          </p:cNvSpPr>
          <p:nvPr>
            <p:ph type="title"/>
          </p:nvPr>
        </p:nvSpPr>
        <p:spPr/>
        <p:txBody>
          <a:bodyPr/>
          <a:lstStyle/>
          <a:p>
            <a:r>
              <a:rPr lang="en-US" dirty="0"/>
              <a:t>Major Functionalities</a:t>
            </a:r>
          </a:p>
        </p:txBody>
      </p:sp>
      <p:sp>
        <p:nvSpPr>
          <p:cNvPr id="3" name="Content Placeholder 2">
            <a:extLst>
              <a:ext uri="{FF2B5EF4-FFF2-40B4-BE49-F238E27FC236}">
                <a16:creationId xmlns:a16="http://schemas.microsoft.com/office/drawing/2014/main" id="{6D2AC6DA-FD58-5119-9DEC-B9DBFFA6A03F}"/>
              </a:ext>
            </a:extLst>
          </p:cNvPr>
          <p:cNvSpPr>
            <a:spLocks noGrp="1"/>
          </p:cNvSpPr>
          <p:nvPr>
            <p:ph idx="1"/>
          </p:nvPr>
        </p:nvSpPr>
        <p:spPr/>
        <p:txBody>
          <a:bodyPr>
            <a:normAutofit/>
          </a:bodyPr>
          <a:lstStyle/>
          <a:p>
            <a:pPr>
              <a:buFont typeface="Wingdings" panose="05000000000000000000" pitchFamily="2" charset="2"/>
              <a:buChar char="v"/>
            </a:pPr>
            <a:r>
              <a:rPr lang="en-US" sz="2000" b="1" dirty="0"/>
              <a:t>Register</a:t>
            </a:r>
          </a:p>
          <a:p>
            <a:pPr>
              <a:buFont typeface="Wingdings" panose="05000000000000000000" pitchFamily="2" charset="2"/>
              <a:buChar char="v"/>
            </a:pPr>
            <a:r>
              <a:rPr lang="en-US" sz="2000" b="1" dirty="0"/>
              <a:t>Login</a:t>
            </a:r>
          </a:p>
          <a:p>
            <a:pPr>
              <a:buFont typeface="Wingdings" panose="05000000000000000000" pitchFamily="2" charset="2"/>
              <a:buChar char="v"/>
            </a:pPr>
            <a:r>
              <a:rPr lang="en-US" sz="2000" b="1" dirty="0"/>
              <a:t>Select Any items from Given Products.</a:t>
            </a:r>
          </a:p>
          <a:p>
            <a:pPr>
              <a:buFont typeface="Wingdings" panose="05000000000000000000" pitchFamily="2" charset="2"/>
              <a:buChar char="v"/>
            </a:pPr>
            <a:r>
              <a:rPr lang="en-US" sz="2000" b="1" dirty="0"/>
              <a:t>Add to Cart</a:t>
            </a:r>
          </a:p>
          <a:p>
            <a:pPr>
              <a:buFont typeface="Wingdings" panose="05000000000000000000" pitchFamily="2" charset="2"/>
              <a:buChar char="v"/>
            </a:pPr>
            <a:r>
              <a:rPr lang="en-US" sz="2000" b="1" dirty="0"/>
              <a:t>Bill Page</a:t>
            </a:r>
          </a:p>
          <a:p>
            <a:pPr>
              <a:buFont typeface="Wingdings" panose="05000000000000000000" pitchFamily="2" charset="2"/>
              <a:buChar char="v"/>
            </a:pPr>
            <a:r>
              <a:rPr lang="en-US" sz="2000" b="1" dirty="0"/>
              <a:t>About us</a:t>
            </a:r>
          </a:p>
          <a:p>
            <a:pPr>
              <a:buFont typeface="Wingdings" panose="05000000000000000000" pitchFamily="2" charset="2"/>
              <a:buChar char="v"/>
            </a:pPr>
            <a:r>
              <a:rPr lang="en-US" sz="2000" b="1" dirty="0"/>
              <a:t>Contact us</a:t>
            </a:r>
          </a:p>
          <a:p>
            <a:pPr marL="0" indent="0">
              <a:buNone/>
            </a:pPr>
            <a:endParaRPr lang="en-US" sz="2000" b="1" dirty="0"/>
          </a:p>
          <a:p>
            <a:pPr>
              <a:buFont typeface="Wingdings" panose="05000000000000000000" pitchFamily="2" charset="2"/>
              <a:buChar char="v"/>
            </a:pPr>
            <a:endParaRPr lang="en-US" sz="2000" b="1" dirty="0"/>
          </a:p>
          <a:p>
            <a:pPr>
              <a:buFont typeface="Wingdings" panose="05000000000000000000" pitchFamily="2" charset="2"/>
              <a:buChar char="v"/>
            </a:pPr>
            <a:endParaRPr lang="en-US" sz="2000" b="1" dirty="0"/>
          </a:p>
        </p:txBody>
      </p:sp>
    </p:spTree>
    <p:extLst>
      <p:ext uri="{BB962C8B-B14F-4D97-AF65-F5344CB8AC3E}">
        <p14:creationId xmlns:p14="http://schemas.microsoft.com/office/powerpoint/2010/main" val="319740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D6BF-1262-47D9-81D5-BF02BAA44AA7}"/>
              </a:ext>
            </a:extLst>
          </p:cNvPr>
          <p:cNvSpPr>
            <a:spLocks noGrp="1"/>
          </p:cNvSpPr>
          <p:nvPr>
            <p:ph type="title"/>
          </p:nvPr>
        </p:nvSpPr>
        <p:spPr/>
        <p:txBody>
          <a:bodyPr/>
          <a:lstStyle/>
          <a:p>
            <a:r>
              <a:rPr lang="en-US" b="1" dirty="0"/>
              <a:t>Technologies used in Project</a:t>
            </a:r>
          </a:p>
        </p:txBody>
      </p:sp>
      <p:sp>
        <p:nvSpPr>
          <p:cNvPr id="3" name="Content Placeholder 2">
            <a:extLst>
              <a:ext uri="{FF2B5EF4-FFF2-40B4-BE49-F238E27FC236}">
                <a16:creationId xmlns:a16="http://schemas.microsoft.com/office/drawing/2014/main" id="{A0A31642-F0B3-C8D3-A4EA-3A759245E708}"/>
              </a:ext>
            </a:extLst>
          </p:cNvPr>
          <p:cNvSpPr>
            <a:spLocks noGrp="1"/>
          </p:cNvSpPr>
          <p:nvPr>
            <p:ph idx="1"/>
          </p:nvPr>
        </p:nvSpPr>
        <p:spPr/>
        <p:txBody>
          <a:bodyPr>
            <a:normAutofit/>
          </a:bodyPr>
          <a:lstStyle/>
          <a:p>
            <a:r>
              <a:rPr lang="en-US" sz="2000" b="1" dirty="0"/>
              <a:t>Frontend:-</a:t>
            </a:r>
          </a:p>
          <a:p>
            <a:pPr>
              <a:buFont typeface="+mj-lt"/>
              <a:buAutoNum type="arabicPeriod"/>
            </a:pPr>
            <a:r>
              <a:rPr lang="en-US" sz="2000" b="1" dirty="0"/>
              <a:t>Html(5)</a:t>
            </a:r>
          </a:p>
          <a:p>
            <a:pPr>
              <a:buFont typeface="+mj-lt"/>
              <a:buAutoNum type="arabicPeriod"/>
            </a:pPr>
            <a:r>
              <a:rPr lang="en-US" sz="2000" b="1" dirty="0"/>
              <a:t>CSS(4)</a:t>
            </a:r>
          </a:p>
          <a:p>
            <a:pPr>
              <a:buFont typeface="+mj-lt"/>
              <a:buAutoNum type="arabicPeriod"/>
            </a:pPr>
            <a:r>
              <a:rPr lang="en-US" sz="2000" b="1" dirty="0"/>
              <a:t>JavaScript(18.2.0)</a:t>
            </a:r>
          </a:p>
          <a:p>
            <a:pPr>
              <a:buFont typeface="+mj-lt"/>
              <a:buAutoNum type="arabicPeriod"/>
            </a:pPr>
            <a:r>
              <a:rPr lang="en-US" sz="2000" b="1" dirty="0"/>
              <a:t>BOOTSTRAP(5)</a:t>
            </a:r>
          </a:p>
          <a:p>
            <a:r>
              <a:rPr lang="en-US" sz="2000" b="1" dirty="0"/>
              <a:t>Backend:-</a:t>
            </a:r>
          </a:p>
          <a:p>
            <a:pPr>
              <a:buFont typeface="+mj-lt"/>
              <a:buAutoNum type="arabicPeriod"/>
            </a:pPr>
            <a:r>
              <a:rPr lang="en-US" sz="2000" b="1" dirty="0"/>
              <a:t>MongoDB(6.0.)</a:t>
            </a:r>
          </a:p>
          <a:p>
            <a:pPr>
              <a:buFont typeface="+mj-lt"/>
              <a:buAutoNum type="arabicPeriod"/>
            </a:pPr>
            <a:r>
              <a:rPr lang="en-US" sz="2000" b="1" dirty="0"/>
              <a:t>Nodejs(18.0.0)</a:t>
            </a:r>
          </a:p>
          <a:p>
            <a:endParaRPr lang="en-US" sz="2000" b="1" dirty="0"/>
          </a:p>
        </p:txBody>
      </p:sp>
    </p:spTree>
    <p:extLst>
      <p:ext uri="{BB962C8B-B14F-4D97-AF65-F5344CB8AC3E}">
        <p14:creationId xmlns:p14="http://schemas.microsoft.com/office/powerpoint/2010/main" val="2391236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8E20A-73E5-3967-7380-25C8EB158D2B}"/>
              </a:ext>
            </a:extLst>
          </p:cNvPr>
          <p:cNvSpPr>
            <a:spLocks noGrp="1"/>
          </p:cNvSpPr>
          <p:nvPr>
            <p:ph type="title"/>
          </p:nvPr>
        </p:nvSpPr>
        <p:spPr/>
        <p:txBody>
          <a:bodyPr/>
          <a:lstStyle/>
          <a:p>
            <a:r>
              <a:rPr lang="en-US" b="1" dirty="0"/>
              <a:t>Requirements</a:t>
            </a:r>
            <a:endParaRPr lang="en-IN" b="1" dirty="0"/>
          </a:p>
        </p:txBody>
      </p:sp>
      <p:sp>
        <p:nvSpPr>
          <p:cNvPr id="3" name="Content Placeholder 2">
            <a:extLst>
              <a:ext uri="{FF2B5EF4-FFF2-40B4-BE49-F238E27FC236}">
                <a16:creationId xmlns:a16="http://schemas.microsoft.com/office/drawing/2014/main" id="{5BE7A7BB-0884-063E-0176-408E28A6EC53}"/>
              </a:ext>
            </a:extLst>
          </p:cNvPr>
          <p:cNvSpPr>
            <a:spLocks noGrp="1"/>
          </p:cNvSpPr>
          <p:nvPr>
            <p:ph idx="1"/>
          </p:nvPr>
        </p:nvSpPr>
        <p:spPr/>
        <p:txBody>
          <a:bodyPr/>
          <a:lstStyle/>
          <a:p>
            <a:pPr>
              <a:buFont typeface="Wingdings" panose="05000000000000000000" pitchFamily="2" charset="2"/>
              <a:buChar char="v"/>
            </a:pPr>
            <a:r>
              <a:rPr lang="en-US" b="1" dirty="0"/>
              <a:t>Software </a:t>
            </a:r>
          </a:p>
          <a:p>
            <a:pPr marL="342900" indent="-342900">
              <a:buFont typeface="+mj-lt"/>
              <a:buAutoNum type="arabicPeriod"/>
            </a:pPr>
            <a:r>
              <a:rPr lang="en-US" b="1" dirty="0"/>
              <a:t>Vs Code</a:t>
            </a:r>
          </a:p>
          <a:p>
            <a:pPr marL="342900" indent="-342900">
              <a:buFont typeface="+mj-lt"/>
              <a:buAutoNum type="arabicPeriod"/>
            </a:pPr>
            <a:r>
              <a:rPr lang="en-US" b="1" dirty="0"/>
              <a:t>Chrome Search Engine</a:t>
            </a:r>
          </a:p>
          <a:p>
            <a:pPr marL="342900" indent="-342900">
              <a:buFont typeface="+mj-lt"/>
              <a:buAutoNum type="arabicPeriod"/>
            </a:pPr>
            <a:endParaRPr lang="en-US" b="1" dirty="0"/>
          </a:p>
          <a:p>
            <a:pPr marL="342900" indent="-342900">
              <a:buFont typeface="+mj-lt"/>
              <a:buAutoNum type="arabicPeriod"/>
            </a:pPr>
            <a:endParaRPr lang="en-US" b="1" dirty="0"/>
          </a:p>
          <a:p>
            <a:pPr>
              <a:buFont typeface="Wingdings" panose="05000000000000000000" pitchFamily="2" charset="2"/>
              <a:buChar char="v"/>
            </a:pPr>
            <a:r>
              <a:rPr lang="en-US" b="1" dirty="0"/>
              <a:t>H</a:t>
            </a:r>
            <a:r>
              <a:rPr lang="en-US" sz="1800" b="1" dirty="0"/>
              <a:t>ardware</a:t>
            </a:r>
          </a:p>
          <a:p>
            <a:pPr marL="342900" indent="-342900">
              <a:buFont typeface="+mj-lt"/>
              <a:buAutoNum type="arabicPeriod"/>
            </a:pPr>
            <a:r>
              <a:rPr lang="en-IN" sz="1800" b="1" i="0" dirty="0">
                <a:solidFill>
                  <a:schemeClr val="tx1"/>
                </a:solidFill>
                <a:effectLst/>
                <a:latin typeface="+mj-lt"/>
              </a:rPr>
              <a:t>Processor : intel core i5</a:t>
            </a:r>
          </a:p>
          <a:p>
            <a:pPr marL="342900" indent="-342900">
              <a:buFont typeface="+mj-lt"/>
              <a:buAutoNum type="arabicPeriod"/>
            </a:pPr>
            <a:r>
              <a:rPr lang="en-IN" sz="1800" b="1" dirty="0">
                <a:solidFill>
                  <a:schemeClr val="tx1"/>
                </a:solidFill>
                <a:latin typeface="+mj-lt"/>
              </a:rPr>
              <a:t>Memory(ram) : 8GB</a:t>
            </a:r>
            <a:endParaRPr lang="en-US" sz="1800" b="1" dirty="0">
              <a:latin typeface="+mj-lt"/>
            </a:endParaRPr>
          </a:p>
          <a:p>
            <a:pPr marL="342900" indent="-342900">
              <a:buFont typeface="+mj-lt"/>
              <a:buAutoNum type="arabicPeriod"/>
            </a:pPr>
            <a:endParaRPr lang="en-US" b="1" dirty="0"/>
          </a:p>
        </p:txBody>
      </p:sp>
    </p:spTree>
    <p:extLst>
      <p:ext uri="{BB962C8B-B14F-4D97-AF65-F5344CB8AC3E}">
        <p14:creationId xmlns:p14="http://schemas.microsoft.com/office/powerpoint/2010/main" val="3604993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1228-8638-2F83-CE71-5ACB46B32259}"/>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99A30E15-6DF6-D1DA-CA84-02E74E2A8695}"/>
              </a:ext>
            </a:extLst>
          </p:cNvPr>
          <p:cNvSpPr>
            <a:spLocks noGrp="1"/>
          </p:cNvSpPr>
          <p:nvPr>
            <p:ph idx="1"/>
          </p:nvPr>
        </p:nvSpPr>
        <p:spPr/>
        <p:txBody>
          <a:bodyPr/>
          <a:lstStyle/>
          <a:p>
            <a:r>
              <a:rPr lang="en-US" b="1" dirty="0"/>
              <a:t>The Users who want to sell their products through our website they can sell it and gain profit from us.</a:t>
            </a:r>
          </a:p>
          <a:p>
            <a:r>
              <a:rPr lang="en-US" b="1" dirty="0"/>
              <a:t>Add to Cart Functionality</a:t>
            </a:r>
          </a:p>
          <a:p>
            <a:r>
              <a:rPr lang="en-US" b="1" dirty="0"/>
              <a:t>Payment Gateway</a:t>
            </a:r>
          </a:p>
          <a:p>
            <a:r>
              <a:rPr lang="en-US" b="1" dirty="0"/>
              <a:t>Search Functionality</a:t>
            </a:r>
          </a:p>
          <a:p>
            <a:endParaRPr lang="en-IN" b="1" dirty="0"/>
          </a:p>
        </p:txBody>
      </p:sp>
    </p:spTree>
    <p:extLst>
      <p:ext uri="{BB962C8B-B14F-4D97-AF65-F5344CB8AC3E}">
        <p14:creationId xmlns:p14="http://schemas.microsoft.com/office/powerpoint/2010/main" val="96533940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206</TotalTime>
  <Words>403</Words>
  <Application>Microsoft Office PowerPoint</Application>
  <PresentationFormat>Widescreen</PresentationFormat>
  <Paragraphs>76</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Century Schoolbook</vt:lpstr>
      <vt:lpstr>Wingdings</vt:lpstr>
      <vt:lpstr>Wingdings 2</vt:lpstr>
      <vt:lpstr>View</vt:lpstr>
      <vt:lpstr>E-commerce Website</vt:lpstr>
      <vt:lpstr>Overview:-</vt:lpstr>
      <vt:lpstr>Project definition</vt:lpstr>
      <vt:lpstr>Project Description</vt:lpstr>
      <vt:lpstr>Objective</vt:lpstr>
      <vt:lpstr>Major Functionalities</vt:lpstr>
      <vt:lpstr>Technologies used in Project</vt:lpstr>
      <vt:lpstr>Requirements</vt:lpstr>
      <vt:lpstr>Future Work</vt:lpstr>
      <vt:lpstr>Home Page</vt:lpstr>
      <vt:lpstr>Home Page</vt:lpstr>
      <vt:lpstr>Home Page</vt:lpstr>
      <vt:lpstr>Home Page</vt:lpstr>
      <vt:lpstr>Home Page</vt:lpstr>
      <vt:lpstr>Add to Cart</vt:lpstr>
      <vt:lpstr>Login </vt:lpstr>
      <vt:lpstr>Signup</vt:lpstr>
      <vt:lpstr>Contact Us</vt:lpstr>
      <vt:lpstr>Reference</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dc:title>
  <dc:creator>sujal joisar</dc:creator>
  <cp:lastModifiedBy>sujal joisar</cp:lastModifiedBy>
  <cp:revision>101</cp:revision>
  <dcterms:created xsi:type="dcterms:W3CDTF">2023-03-03T07:01:33Z</dcterms:created>
  <dcterms:modified xsi:type="dcterms:W3CDTF">2023-04-07T18:49:47Z</dcterms:modified>
</cp:coreProperties>
</file>